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CenturyGothic-bold.fntdata"/><Relationship Id="rId10" Type="http://schemas.openxmlformats.org/officeDocument/2006/relationships/slide" Target="slides/slide6.xml"/><Relationship Id="rId21" Type="http://schemas.openxmlformats.org/officeDocument/2006/relationships/font" Target="fonts/CenturyGothic-regular.fntdata"/><Relationship Id="rId13" Type="http://schemas.openxmlformats.org/officeDocument/2006/relationships/slide" Target="slides/slide9.xml"/><Relationship Id="rId24" Type="http://schemas.openxmlformats.org/officeDocument/2006/relationships/font" Target="fonts/CenturyGothic-boldItalic.fntdata"/><Relationship Id="rId12" Type="http://schemas.openxmlformats.org/officeDocument/2006/relationships/slide" Target="slides/slide8.xml"/><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5" name="Shape 1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03" name="Shape 2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1" name="Shape 1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7" name="Shape 1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83" name="Shape 1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Slide de título">
    <p:spTree>
      <p:nvGrpSpPr>
        <p:cNvPr id="17" name="Shape 17"/>
        <p:cNvGrpSpPr/>
        <p:nvPr/>
      </p:nvGrpSpPr>
      <p:grpSpPr>
        <a:xfrm>
          <a:off x="0" y="0"/>
          <a:ext cx="0" cy="0"/>
          <a:chOff x="0" y="0"/>
          <a:chExt cx="0" cy="0"/>
        </a:xfrm>
      </p:grpSpPr>
      <p:sp>
        <p:nvSpPr>
          <p:cNvPr id="18" name="Shape 18"/>
          <p:cNvSpPr txBox="1"/>
          <p:nvPr>
            <p:ph type="ctrTitle"/>
          </p:nvPr>
        </p:nvSpPr>
        <p:spPr>
          <a:xfrm>
            <a:off x="1154955" y="1447800"/>
            <a:ext cx="8825658" cy="332958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9" name="Shape 19"/>
          <p:cNvSpPr txBox="1"/>
          <p:nvPr>
            <p:ph idx="1" type="subTitle"/>
          </p:nvPr>
        </p:nvSpPr>
        <p:spPr>
          <a:xfrm>
            <a:off x="1154955" y="4777380"/>
            <a:ext cx="8825658" cy="86142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ctr">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Shape 2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Shape 2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to Panorâmica com Legenda">
    <p:spTree>
      <p:nvGrpSpPr>
        <p:cNvPr id="74" name="Shape 74"/>
        <p:cNvGrpSpPr/>
        <p:nvPr/>
      </p:nvGrpSpPr>
      <p:grpSpPr>
        <a:xfrm>
          <a:off x="0" y="0"/>
          <a:ext cx="0" cy="0"/>
          <a:chOff x="0" y="0"/>
          <a:chExt cx="0" cy="0"/>
        </a:xfrm>
      </p:grpSpPr>
      <p:sp>
        <p:nvSpPr>
          <p:cNvPr id="75" name="Shape 75"/>
          <p:cNvSpPr txBox="1"/>
          <p:nvPr>
            <p:ph type="title"/>
          </p:nvPr>
        </p:nvSpPr>
        <p:spPr>
          <a:xfrm>
            <a:off x="1154956" y="4800587"/>
            <a:ext cx="8825657" cy="56673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76" name="Shape 76"/>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 type="body"/>
          </p:nvPr>
        </p:nvSpPr>
        <p:spPr>
          <a:xfrm>
            <a:off x="1154956" y="5367325"/>
            <a:ext cx="8825656" cy="493712"/>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8" name="Shape 7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9" name="Shape 7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Shape 8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ítulo e Legenda">
    <p:spTree>
      <p:nvGrpSpPr>
        <p:cNvPr id="81" name="Shape 81"/>
        <p:cNvGrpSpPr/>
        <p:nvPr/>
      </p:nvGrpSpPr>
      <p:grpSpPr>
        <a:xfrm>
          <a:off x="0" y="0"/>
          <a:ext cx="0" cy="0"/>
          <a:chOff x="0" y="0"/>
          <a:chExt cx="0" cy="0"/>
        </a:xfrm>
      </p:grpSpPr>
      <p:sp>
        <p:nvSpPr>
          <p:cNvPr id="82" name="Shape 82"/>
          <p:cNvSpPr txBox="1"/>
          <p:nvPr>
            <p:ph type="title"/>
          </p:nvPr>
        </p:nvSpPr>
        <p:spPr>
          <a:xfrm>
            <a:off x="1154954" y="1447800"/>
            <a:ext cx="8825659" cy="198120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3" name="Shape 83"/>
          <p:cNvSpPr txBox="1"/>
          <p:nvPr>
            <p:ph idx="1" type="body"/>
          </p:nvPr>
        </p:nvSpPr>
        <p:spPr>
          <a:xfrm>
            <a:off x="1154954" y="3657600"/>
            <a:ext cx="8825659" cy="23622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5" name="Shape 8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6" name="Shape 8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itação com Legenda">
    <p:spTree>
      <p:nvGrpSpPr>
        <p:cNvPr id="87" name="Shape 87"/>
        <p:cNvGrpSpPr/>
        <p:nvPr/>
      </p:nvGrpSpPr>
      <p:grpSpPr>
        <a:xfrm>
          <a:off x="0" y="0"/>
          <a:ext cx="0" cy="0"/>
          <a:chOff x="0" y="0"/>
          <a:chExt cx="0" cy="0"/>
        </a:xfrm>
      </p:grpSpPr>
      <p:sp>
        <p:nvSpPr>
          <p:cNvPr id="88" name="Shape 88"/>
          <p:cNvSpPr txBox="1"/>
          <p:nvPr>
            <p:ph type="title"/>
          </p:nvPr>
        </p:nvSpPr>
        <p:spPr>
          <a:xfrm>
            <a:off x="1574801" y="1447800"/>
            <a:ext cx="7999315" cy="2323374"/>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9" name="Shape 89"/>
          <p:cNvSpPr txBox="1"/>
          <p:nvPr>
            <p:ph idx="1" type="body"/>
          </p:nvPr>
        </p:nvSpPr>
        <p:spPr>
          <a:xfrm>
            <a:off x="1930400" y="3771174"/>
            <a:ext cx="7279649" cy="34217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small"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0" name="Shape 90"/>
          <p:cNvSpPr txBox="1"/>
          <p:nvPr>
            <p:ph idx="2" type="body"/>
          </p:nvPr>
        </p:nvSpPr>
        <p:spPr>
          <a:xfrm>
            <a:off x="1154954" y="4350657"/>
            <a:ext cx="8825659" cy="16764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1" name="Shape 9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Shape 9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3" name="Shape 9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
        <p:nvSpPr>
          <p:cNvPr id="94" name="Shape 94"/>
          <p:cNvSpPr txBox="1"/>
          <p:nvPr/>
        </p:nvSpPr>
        <p:spPr>
          <a:xfrm>
            <a:off x="898295" y="971253"/>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pt-BR" sz="12200" u="none" cap="none" strike="noStrike">
                <a:solidFill>
                  <a:schemeClr val="accent1"/>
                </a:solidFill>
                <a:latin typeface="Arial"/>
                <a:ea typeface="Arial"/>
                <a:cs typeface="Arial"/>
                <a:sym typeface="Arial"/>
              </a:rPr>
              <a:t>“</a:t>
            </a:r>
          </a:p>
        </p:txBody>
      </p:sp>
      <p:sp>
        <p:nvSpPr>
          <p:cNvPr id="95" name="Shape 95"/>
          <p:cNvSpPr txBox="1"/>
          <p:nvPr/>
        </p:nvSpPr>
        <p:spPr>
          <a:xfrm>
            <a:off x="9330490" y="2613787"/>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pt-BR" sz="12200" u="none" cap="none" strike="noStrike">
                <a:solidFill>
                  <a:schemeClr val="accent1"/>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rtão de Nome">
    <p:spTree>
      <p:nvGrpSpPr>
        <p:cNvPr id="96" name="Shape 96"/>
        <p:cNvGrpSpPr/>
        <p:nvPr/>
      </p:nvGrpSpPr>
      <p:grpSpPr>
        <a:xfrm>
          <a:off x="0" y="0"/>
          <a:ext cx="0" cy="0"/>
          <a:chOff x="0" y="0"/>
          <a:chExt cx="0" cy="0"/>
        </a:xfrm>
      </p:grpSpPr>
      <p:sp>
        <p:nvSpPr>
          <p:cNvPr id="97" name="Shape 97"/>
          <p:cNvSpPr txBox="1"/>
          <p:nvPr>
            <p:ph type="title"/>
          </p:nvPr>
        </p:nvSpPr>
        <p:spPr>
          <a:xfrm>
            <a:off x="1154954" y="3124201"/>
            <a:ext cx="8825660" cy="165318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98" name="Shape 98"/>
          <p:cNvSpPr txBox="1"/>
          <p:nvPr>
            <p:ph idx="1" type="body"/>
          </p:nvPr>
        </p:nvSpPr>
        <p:spPr>
          <a:xfrm>
            <a:off x="1154954" y="4777381"/>
            <a:ext cx="8825659"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99" name="Shape 99"/>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0" name="Shape 100"/>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Shape 101"/>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nas">
    <p:spTree>
      <p:nvGrpSpPr>
        <p:cNvPr id="102" name="Shape 102"/>
        <p:cNvGrpSpPr/>
        <p:nvPr/>
      </p:nvGrpSpPr>
      <p:grpSpPr>
        <a:xfrm>
          <a:off x="0" y="0"/>
          <a:ext cx="0" cy="0"/>
          <a:chOff x="0" y="0"/>
          <a:chExt cx="0" cy="0"/>
        </a:xfrm>
      </p:grpSpPr>
      <p:sp>
        <p:nvSpPr>
          <p:cNvPr id="103" name="Shape 103"/>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4" name="Shape 104"/>
          <p:cNvSpPr txBox="1"/>
          <p:nvPr>
            <p:ph idx="1" type="body"/>
          </p:nvPr>
        </p:nvSpPr>
        <p:spPr>
          <a:xfrm>
            <a:off x="632947" y="1981200"/>
            <a:ext cx="2946866"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2" type="body"/>
          </p:nvPr>
        </p:nvSpPr>
        <p:spPr>
          <a:xfrm>
            <a:off x="652463" y="2667000"/>
            <a:ext cx="2927350"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6" name="Shape 106"/>
          <p:cNvSpPr txBox="1"/>
          <p:nvPr>
            <p:ph idx="3" type="body"/>
          </p:nvPr>
        </p:nvSpPr>
        <p:spPr>
          <a:xfrm>
            <a:off x="3883659" y="1981200"/>
            <a:ext cx="2936241"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7" name="Shape 107"/>
          <p:cNvSpPr txBox="1"/>
          <p:nvPr>
            <p:ph idx="4" type="body"/>
          </p:nvPr>
        </p:nvSpPr>
        <p:spPr>
          <a:xfrm>
            <a:off x="3873106" y="2667000"/>
            <a:ext cx="2946794"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8" name="Shape 108"/>
          <p:cNvSpPr txBox="1"/>
          <p:nvPr>
            <p:ph idx="5" type="body"/>
          </p:nvPr>
        </p:nvSpPr>
        <p:spPr>
          <a:xfrm>
            <a:off x="7124700" y="1981200"/>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6" type="body"/>
          </p:nvPr>
        </p:nvSpPr>
        <p:spPr>
          <a:xfrm>
            <a:off x="7124700" y="2667000"/>
            <a:ext cx="2932113"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0" name="Shape 110"/>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11" name="Shape 111"/>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12" name="Shape 11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3" name="Shape 11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4" name="Shape 11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nas de Imagem">
    <p:spTree>
      <p:nvGrpSpPr>
        <p:cNvPr id="115" name="Shape 115"/>
        <p:cNvGrpSpPr/>
        <p:nvPr/>
      </p:nvGrpSpPr>
      <p:grpSpPr>
        <a:xfrm>
          <a:off x="0" y="0"/>
          <a:ext cx="0" cy="0"/>
          <a:chOff x="0" y="0"/>
          <a:chExt cx="0" cy="0"/>
        </a:xfrm>
      </p:grpSpPr>
      <p:sp>
        <p:nvSpPr>
          <p:cNvPr id="116" name="Shape 11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17" name="Shape 117"/>
          <p:cNvSpPr txBox="1"/>
          <p:nvPr>
            <p:ph idx="1" type="body"/>
          </p:nvPr>
        </p:nvSpPr>
        <p:spPr>
          <a:xfrm>
            <a:off x="652463" y="4250949"/>
            <a:ext cx="2940050"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8" name="Shape 11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Shape 119"/>
          <p:cNvSpPr txBox="1"/>
          <p:nvPr>
            <p:ph idx="3" type="body"/>
          </p:nvPr>
        </p:nvSpPr>
        <p:spPr>
          <a:xfrm>
            <a:off x="652463" y="4827211"/>
            <a:ext cx="2940050"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0" name="Shape 120"/>
          <p:cNvSpPr txBox="1"/>
          <p:nvPr>
            <p:ph idx="4" type="body"/>
          </p:nvPr>
        </p:nvSpPr>
        <p:spPr>
          <a:xfrm>
            <a:off x="3889375" y="4250949"/>
            <a:ext cx="2930525"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1" name="Shape 121"/>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Shape 122"/>
          <p:cNvSpPr txBox="1"/>
          <p:nvPr>
            <p:ph idx="6" type="body"/>
          </p:nvPr>
        </p:nvSpPr>
        <p:spPr>
          <a:xfrm>
            <a:off x="3888022" y="4827210"/>
            <a:ext cx="2934406"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3" name="Shape 123"/>
          <p:cNvSpPr txBox="1"/>
          <p:nvPr>
            <p:ph idx="7" type="body"/>
          </p:nvPr>
        </p:nvSpPr>
        <p:spPr>
          <a:xfrm>
            <a:off x="7124700" y="4250949"/>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4" name="Shape 124"/>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Shape 125"/>
          <p:cNvSpPr txBox="1"/>
          <p:nvPr>
            <p:ph idx="9" type="body"/>
          </p:nvPr>
        </p:nvSpPr>
        <p:spPr>
          <a:xfrm>
            <a:off x="7124575" y="4827208"/>
            <a:ext cx="2935997"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26" name="Shape 12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27" name="Shape 127"/>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28" name="Shape 12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0" name="Shape 13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ítulo e texto vertical">
    <p:spTree>
      <p:nvGrpSpPr>
        <p:cNvPr id="131" name="Shape 131"/>
        <p:cNvGrpSpPr/>
        <p:nvPr/>
      </p:nvGrpSpPr>
      <p:grpSpPr>
        <a:xfrm>
          <a:off x="0" y="0"/>
          <a:ext cx="0" cy="0"/>
          <a:chOff x="0" y="0"/>
          <a:chExt cx="0" cy="0"/>
        </a:xfrm>
      </p:grpSpPr>
      <p:sp>
        <p:nvSpPr>
          <p:cNvPr id="132" name="Shape 13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3" name="Shape 133"/>
          <p:cNvSpPr txBox="1"/>
          <p:nvPr>
            <p:ph idx="1" type="body"/>
          </p:nvPr>
        </p:nvSpPr>
        <p:spPr>
          <a:xfrm rot="5400000">
            <a:off x="3478842" y="-322612"/>
            <a:ext cx="4195481" cy="894654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4" name="Shape 13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5" name="Shape 13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6" name="Shape 13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ítulo e texto verticais">
    <p:spTree>
      <p:nvGrpSpPr>
        <p:cNvPr id="137" name="Shape 137"/>
        <p:cNvGrpSpPr/>
        <p:nvPr/>
      </p:nvGrpSpPr>
      <p:grpSpPr>
        <a:xfrm>
          <a:off x="0" y="0"/>
          <a:ext cx="0" cy="0"/>
          <a:chOff x="0" y="0"/>
          <a:chExt cx="0" cy="0"/>
        </a:xfrm>
      </p:grpSpPr>
      <p:sp>
        <p:nvSpPr>
          <p:cNvPr id="138" name="Shape 138"/>
          <p:cNvSpPr txBox="1"/>
          <p:nvPr>
            <p:ph type="title"/>
          </p:nvPr>
        </p:nvSpPr>
        <p:spPr>
          <a:xfrm rot="5400000">
            <a:off x="6267450" y="2466975"/>
            <a:ext cx="5826125" cy="175260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9" name="Shape 139"/>
          <p:cNvSpPr txBox="1"/>
          <p:nvPr>
            <p:ph idx="1" type="body"/>
          </p:nvPr>
        </p:nvSpPr>
        <p:spPr>
          <a:xfrm rot="5400000">
            <a:off x="1679575" y="-139699"/>
            <a:ext cx="5368924" cy="7423149"/>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0" name="Shape 14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1" name="Shape 14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2" name="Shape 14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ítulo e conteúdo">
    <p:spTree>
      <p:nvGrpSpPr>
        <p:cNvPr id="23" name="Shape 23"/>
        <p:cNvGrpSpPr/>
        <p:nvPr/>
      </p:nvGrpSpPr>
      <p:grpSpPr>
        <a:xfrm>
          <a:off x="0" y="0"/>
          <a:ext cx="0" cy="0"/>
          <a:chOff x="0" y="0"/>
          <a:chExt cx="0" cy="0"/>
        </a:xfrm>
      </p:grpSpPr>
      <p:sp>
        <p:nvSpPr>
          <p:cNvPr id="24" name="Shape 24"/>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5" name="Shape 25"/>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 name="Shape 2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Shape 2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Cabeçalho da Seção">
    <p:spTree>
      <p:nvGrpSpPr>
        <p:cNvPr id="29" name="Shape 29"/>
        <p:cNvGrpSpPr/>
        <p:nvPr/>
      </p:nvGrpSpPr>
      <p:grpSpPr>
        <a:xfrm>
          <a:off x="0" y="0"/>
          <a:ext cx="0" cy="0"/>
          <a:chOff x="0" y="0"/>
          <a:chExt cx="0" cy="0"/>
        </a:xfrm>
      </p:grpSpPr>
      <p:sp>
        <p:nvSpPr>
          <p:cNvPr id="30" name="Shape 30"/>
          <p:cNvSpPr txBox="1"/>
          <p:nvPr>
            <p:ph type="title"/>
          </p:nvPr>
        </p:nvSpPr>
        <p:spPr>
          <a:xfrm>
            <a:off x="1154956" y="2861733"/>
            <a:ext cx="8825657" cy="1915647"/>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1" name="Shape 31"/>
          <p:cNvSpPr txBox="1"/>
          <p:nvPr>
            <p:ph idx="1" type="body"/>
          </p:nvPr>
        </p:nvSpPr>
        <p:spPr>
          <a:xfrm>
            <a:off x="1154955" y="4777381"/>
            <a:ext cx="882565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2" name="Shape 3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 name="Shape 3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Shape 3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uas Partes de Conteúdo">
    <p:spTree>
      <p:nvGrpSpPr>
        <p:cNvPr id="35" name="Shape 35"/>
        <p:cNvGrpSpPr/>
        <p:nvPr/>
      </p:nvGrpSpPr>
      <p:grpSpPr>
        <a:xfrm>
          <a:off x="0" y="0"/>
          <a:ext cx="0" cy="0"/>
          <a:chOff x="0" y="0"/>
          <a:chExt cx="0" cy="0"/>
        </a:xfrm>
      </p:grpSpPr>
      <p:sp>
        <p:nvSpPr>
          <p:cNvPr id="36" name="Shape 3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7" name="Shape 37"/>
          <p:cNvSpPr txBox="1"/>
          <p:nvPr>
            <p:ph idx="1" type="body"/>
          </p:nvPr>
        </p:nvSpPr>
        <p:spPr>
          <a:xfrm>
            <a:off x="1103312" y="2060575"/>
            <a:ext cx="4396339" cy="419576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8" name="Shape 38"/>
          <p:cNvSpPr txBox="1"/>
          <p:nvPr>
            <p:ph idx="2" type="body"/>
          </p:nvPr>
        </p:nvSpPr>
        <p:spPr>
          <a:xfrm>
            <a:off x="5654493" y="2056092"/>
            <a:ext cx="4396341" cy="4200245"/>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9" name="Shape 39"/>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Shape 40"/>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Shape 41"/>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ção">
    <p:spTree>
      <p:nvGrpSpPr>
        <p:cNvPr id="42" name="Shape 42"/>
        <p:cNvGrpSpPr/>
        <p:nvPr/>
      </p:nvGrpSpPr>
      <p:grpSpPr>
        <a:xfrm>
          <a:off x="0" y="0"/>
          <a:ext cx="0" cy="0"/>
          <a:chOff x="0" y="0"/>
          <a:chExt cx="0" cy="0"/>
        </a:xfrm>
      </p:grpSpPr>
      <p:sp>
        <p:nvSpPr>
          <p:cNvPr id="43" name="Shape 43"/>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4" name="Shape 44"/>
          <p:cNvSpPr txBox="1"/>
          <p:nvPr>
            <p:ph idx="1" type="body"/>
          </p:nvPr>
        </p:nvSpPr>
        <p:spPr>
          <a:xfrm>
            <a:off x="1103313" y="1905000"/>
            <a:ext cx="4396338"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2" type="body"/>
          </p:nvPr>
        </p:nvSpPr>
        <p:spPr>
          <a:xfrm>
            <a:off x="1103312"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6" name="Shape 46"/>
          <p:cNvSpPr txBox="1"/>
          <p:nvPr>
            <p:ph idx="3" type="body"/>
          </p:nvPr>
        </p:nvSpPr>
        <p:spPr>
          <a:xfrm>
            <a:off x="5654495" y="1905000"/>
            <a:ext cx="4396339"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7" name="Shape 47"/>
          <p:cNvSpPr txBox="1"/>
          <p:nvPr>
            <p:ph idx="4" type="body"/>
          </p:nvPr>
        </p:nvSpPr>
        <p:spPr>
          <a:xfrm>
            <a:off x="5654495"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8" name="Shape 4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9" name="Shape 4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0" name="Shape 5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Somente título">
    <p:spTree>
      <p:nvGrpSpPr>
        <p:cNvPr id="51" name="Shape 51"/>
        <p:cNvGrpSpPr/>
        <p:nvPr/>
      </p:nvGrpSpPr>
      <p:grpSpPr>
        <a:xfrm>
          <a:off x="0" y="0"/>
          <a:ext cx="0" cy="0"/>
          <a:chOff x="0" y="0"/>
          <a:chExt cx="0" cy="0"/>
        </a:xfrm>
      </p:grpSpPr>
      <p:sp>
        <p:nvSpPr>
          <p:cNvPr id="52" name="Shape 5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53" name="Shape 5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Shape 5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Shape 5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Em branco">
    <p:spTree>
      <p:nvGrpSpPr>
        <p:cNvPr id="56" name="Shape 56"/>
        <p:cNvGrpSpPr/>
        <p:nvPr/>
      </p:nvGrpSpPr>
      <p:grpSpPr>
        <a:xfrm>
          <a:off x="0" y="0"/>
          <a:ext cx="0" cy="0"/>
          <a:chOff x="0" y="0"/>
          <a:chExt cx="0" cy="0"/>
        </a:xfrm>
      </p:grpSpPr>
      <p:sp>
        <p:nvSpPr>
          <p:cNvPr id="57" name="Shape 57"/>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Shape 58"/>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Shape 59"/>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údo com Legenda">
    <p:spTree>
      <p:nvGrpSpPr>
        <p:cNvPr id="60" name="Shape 60"/>
        <p:cNvGrpSpPr/>
        <p:nvPr/>
      </p:nvGrpSpPr>
      <p:grpSpPr>
        <a:xfrm>
          <a:off x="0" y="0"/>
          <a:ext cx="0" cy="0"/>
          <a:chOff x="0" y="0"/>
          <a:chExt cx="0" cy="0"/>
        </a:xfrm>
      </p:grpSpPr>
      <p:sp>
        <p:nvSpPr>
          <p:cNvPr id="61" name="Shape 61"/>
          <p:cNvSpPr txBox="1"/>
          <p:nvPr>
            <p:ph type="title"/>
          </p:nvPr>
        </p:nvSpPr>
        <p:spPr>
          <a:xfrm>
            <a:off x="1154954" y="1447800"/>
            <a:ext cx="3401064" cy="144780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2" name="Shape 62"/>
          <p:cNvSpPr txBox="1"/>
          <p:nvPr>
            <p:ph idx="1" type="body"/>
          </p:nvPr>
        </p:nvSpPr>
        <p:spPr>
          <a:xfrm>
            <a:off x="4784616" y="1447800"/>
            <a:ext cx="5195997" cy="4572000"/>
          </a:xfrm>
          <a:prstGeom prst="rect">
            <a:avLst/>
          </a:prstGeom>
          <a:noFill/>
          <a:ln>
            <a:noFill/>
          </a:ln>
        </p:spPr>
        <p:txBody>
          <a:bodyPr anchorCtr="0" anchor="ctr"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3" name="Shape 63"/>
          <p:cNvSpPr txBox="1"/>
          <p:nvPr>
            <p:ph idx="2" type="body"/>
          </p:nvPr>
        </p:nvSpPr>
        <p:spPr>
          <a:xfrm>
            <a:off x="1154954" y="3129280"/>
            <a:ext cx="3401063" cy="289559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4" name="Shape 6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5" name="Shape 6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Shape 6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m com Legenda">
    <p:spTree>
      <p:nvGrpSpPr>
        <p:cNvPr id="67" name="Shape 67"/>
        <p:cNvGrpSpPr/>
        <p:nvPr/>
      </p:nvGrpSpPr>
      <p:grpSpPr>
        <a:xfrm>
          <a:off x="0" y="0"/>
          <a:ext cx="0" cy="0"/>
          <a:chOff x="0" y="0"/>
          <a:chExt cx="0" cy="0"/>
        </a:xfrm>
      </p:grpSpPr>
      <p:sp>
        <p:nvSpPr>
          <p:cNvPr id="68" name="Shape 68"/>
          <p:cNvSpPr txBox="1"/>
          <p:nvPr>
            <p:ph type="title"/>
          </p:nvPr>
        </p:nvSpPr>
        <p:spPr>
          <a:xfrm>
            <a:off x="1153907" y="1854192"/>
            <a:ext cx="5092906" cy="157480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9" name="Shape 69"/>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 type="body"/>
          </p:nvPr>
        </p:nvSpPr>
        <p:spPr>
          <a:xfrm>
            <a:off x="1154954" y="3657600"/>
            <a:ext cx="5084979" cy="13716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1" name="Shape 7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2" name="Shape 7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Shape 7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Shape 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Shape 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rIns="91425" wrap="square" tIns="91425">
            <a:noAutofit/>
          </a:bodyPr>
          <a:lstStyle/>
          <a:p>
            <a:pPr lvl="0">
              <a:spcBef>
                <a:spcPts val="0"/>
              </a:spcBef>
              <a:buNone/>
            </a:pPr>
            <a:r>
              <a:t/>
            </a:r>
            <a:endParaRPr/>
          </a:p>
        </p:txBody>
      </p:sp>
      <p:pic>
        <p:nvPicPr>
          <p:cNvPr id="9" name="Shape 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Shape 10"/>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Shape 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 name="Shape 13"/>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Shape 1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Shape 1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Shape 1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pt-BR" sz="280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arvelapp.com/11fh3cig/screen/353378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canyouseethrough.me/kea/theme4/nlights/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ctrTitle"/>
          </p:nvPr>
        </p:nvSpPr>
        <p:spPr>
          <a:xfrm>
            <a:off x="1381850" y="402999"/>
            <a:ext cx="9546000" cy="2980800"/>
          </a:xfrm>
          <a:prstGeom prst="rect">
            <a:avLst/>
          </a:prstGeom>
          <a:noFill/>
          <a:ln>
            <a:noFill/>
          </a:ln>
        </p:spPr>
        <p:txBody>
          <a:bodyPr anchorCtr="0" anchor="b" bIns="45700" lIns="91425" rIns="91425" wrap="square" tIns="45700">
            <a:noAutofit/>
          </a:bodyPr>
          <a:lstStyle/>
          <a:p>
            <a:pPr indent="-457200" lvl="0" marL="0" marR="0" rtl="0" algn="ctr">
              <a:spcBef>
                <a:spcPts val="0"/>
              </a:spcBef>
              <a:buClr>
                <a:schemeClr val="lt2"/>
              </a:buClr>
              <a:buSzPts val="7200"/>
              <a:buFont typeface="Century Gothic"/>
              <a:buNone/>
            </a:pPr>
            <a:r>
              <a:rPr b="0" i="0" lang="pt-BR" sz="7200" u="none" cap="none" strike="noStrike">
                <a:solidFill>
                  <a:schemeClr val="lt2"/>
                </a:solidFill>
                <a:latin typeface="Century Gothic"/>
                <a:ea typeface="Century Gothic"/>
                <a:cs typeface="Century Gothic"/>
                <a:sym typeface="Century Gothic"/>
              </a:rPr>
              <a:t>NORTHERN LIGHTS’ HUNTER application</a:t>
            </a:r>
          </a:p>
        </p:txBody>
      </p:sp>
      <p:sp>
        <p:nvSpPr>
          <p:cNvPr id="148" name="Shape 148"/>
          <p:cNvSpPr txBox="1"/>
          <p:nvPr>
            <p:ph idx="1" type="subTitle"/>
          </p:nvPr>
        </p:nvSpPr>
        <p:spPr>
          <a:xfrm>
            <a:off x="1742000" y="4109425"/>
            <a:ext cx="8825700" cy="1835400"/>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accent1"/>
              </a:buClr>
              <a:buSzPts val="1600"/>
              <a:buFont typeface="Noto Sans Symbols"/>
              <a:buNone/>
            </a:pPr>
            <a:r>
              <a:t/>
            </a:r>
            <a:endParaRPr b="0" i="1" sz="2000" u="none" cap="none" strike="noStrike">
              <a:solidFill>
                <a:srgbClr val="00FFFF"/>
              </a:solidFill>
              <a:latin typeface="Century Gothic"/>
              <a:ea typeface="Century Gothic"/>
              <a:cs typeface="Century Gothic"/>
              <a:sym typeface="Century Gothic"/>
            </a:endParaRPr>
          </a:p>
          <a:p>
            <a:pPr indent="-101600" lvl="0" marL="0" marR="0" rtl="0" algn="r">
              <a:spcBef>
                <a:spcPts val="0"/>
              </a:spcBef>
              <a:spcAft>
                <a:spcPts val="0"/>
              </a:spcAft>
              <a:buClr>
                <a:schemeClr val="accent1"/>
              </a:buClr>
              <a:buSzPts val="1600"/>
              <a:buFont typeface="Noto Sans Symbols"/>
              <a:buNone/>
            </a:pPr>
            <a:r>
              <a:rPr b="0" i="1" lang="pt-BR" sz="2000" u="none" cap="none" strike="noStrike">
                <a:solidFill>
                  <a:srgbClr val="00FFFF"/>
                </a:solidFill>
                <a:latin typeface="Century Gothic"/>
                <a:ea typeface="Century Gothic"/>
                <a:cs typeface="Century Gothic"/>
                <a:sym typeface="Century Gothic"/>
              </a:rPr>
              <a:t>GIEDRE KAVALIUNAITE</a:t>
            </a:r>
          </a:p>
          <a:p>
            <a:pPr lvl="0" rtl="0" algn="r">
              <a:spcBef>
                <a:spcPts val="0"/>
              </a:spcBef>
              <a:buClr>
                <a:schemeClr val="accent1"/>
              </a:buClr>
              <a:buSzPts val="1600"/>
              <a:buFont typeface="Noto Sans Symbols"/>
              <a:buNone/>
            </a:pPr>
            <a:r>
              <a:rPr i="1" lang="pt-BR">
                <a:solidFill>
                  <a:srgbClr val="00FFFF"/>
                </a:solidFill>
              </a:rPr>
              <a:t>ANDREI ATUDOREI</a:t>
            </a:r>
          </a:p>
          <a:p>
            <a:pPr lvl="0" rtl="0" algn="r">
              <a:spcBef>
                <a:spcPts val="0"/>
              </a:spcBef>
              <a:buClr>
                <a:schemeClr val="accent1"/>
              </a:buClr>
              <a:buSzPts val="1600"/>
              <a:buFont typeface="Noto Sans Symbols"/>
              <a:buNone/>
            </a:pPr>
            <a:r>
              <a:rPr i="1" lang="pt-BR">
                <a:solidFill>
                  <a:srgbClr val="00FFFF"/>
                </a:solidFill>
              </a:rPr>
              <a:t>ANDREI TRANDAFIR</a:t>
            </a:r>
          </a:p>
          <a:p>
            <a:pPr lvl="0" rtl="0" algn="r">
              <a:spcBef>
                <a:spcPts val="0"/>
              </a:spcBef>
              <a:buClr>
                <a:schemeClr val="accent1"/>
              </a:buClr>
              <a:buSzPts val="1600"/>
              <a:buFont typeface="Noto Sans Symbols"/>
              <a:buNone/>
            </a:pPr>
            <a:r>
              <a:rPr i="1" lang="pt-BR">
                <a:solidFill>
                  <a:srgbClr val="00FFFF"/>
                </a:solidFill>
              </a:rPr>
              <a:t>BERTEA RAZVAN</a:t>
            </a:r>
          </a:p>
          <a:p>
            <a:pPr indent="-101600" lvl="0" marL="0" marR="0" rtl="0" algn="r">
              <a:spcBef>
                <a:spcPts val="0"/>
              </a:spcBef>
              <a:spcAft>
                <a:spcPts val="0"/>
              </a:spcAft>
              <a:buClr>
                <a:schemeClr val="accent1"/>
              </a:buClr>
              <a:buSzPts val="1600"/>
              <a:buFont typeface="Noto Sans Symbols"/>
              <a:buNone/>
            </a:pPr>
            <a:r>
              <a:rPr b="0" i="1" lang="pt-BR" sz="2000" u="none" cap="none" strike="noStrike">
                <a:solidFill>
                  <a:srgbClr val="00FFFF"/>
                </a:solidFill>
                <a:latin typeface="Century Gothic"/>
                <a:ea typeface="Century Gothic"/>
                <a:cs typeface="Century Gothic"/>
                <a:sym typeface="Century Gothic"/>
              </a:rPr>
              <a:t>PATRICIA GASPAR</a:t>
            </a:r>
          </a:p>
          <a:p>
            <a:pPr indent="-101600" lvl="0" marL="0" marR="0" rtl="0" algn="r">
              <a:spcBef>
                <a:spcPts val="0"/>
              </a:spcBef>
              <a:spcAft>
                <a:spcPts val="0"/>
              </a:spcAft>
              <a:buClr>
                <a:schemeClr val="accent1"/>
              </a:buClr>
              <a:buSzPts val="1600"/>
              <a:buFont typeface="Noto Sans Symbols"/>
              <a:buNone/>
            </a:pPr>
            <a:r>
              <a:rPr b="0" i="1" lang="pt-BR" sz="2000" u="none" cap="none" strike="noStrike">
                <a:solidFill>
                  <a:srgbClr val="00FFFF"/>
                </a:solidFill>
                <a:latin typeface="Century Gothic"/>
                <a:ea typeface="Century Gothic"/>
                <a:cs typeface="Century Gothic"/>
                <a:sym typeface="Century Gothic"/>
              </a:rPr>
              <a:t>VIVIEN DECKER</a:t>
            </a:r>
          </a:p>
          <a:p>
            <a:pPr indent="-101600" lvl="0" marL="0" marR="0" rtl="0" algn="r">
              <a:spcBef>
                <a:spcPts val="1000"/>
              </a:spcBef>
              <a:spcAft>
                <a:spcPts val="0"/>
              </a:spcAft>
              <a:buClr>
                <a:schemeClr val="accent1"/>
              </a:buClr>
              <a:buSzPts val="1600"/>
              <a:buFont typeface="Noto Sans Symbols"/>
              <a:buNone/>
            </a:pPr>
            <a:r>
              <a:t/>
            </a:r>
            <a:endParaRPr b="0" i="0" sz="2000" u="none" cap="none" strike="noStrike">
              <a:solidFill>
                <a:srgbClr val="ACD433"/>
              </a:solidFill>
              <a:latin typeface="Century Gothic"/>
              <a:ea typeface="Century Gothic"/>
              <a:cs typeface="Century Gothic"/>
              <a:sym typeface="Century Gothic"/>
            </a:endParaRPr>
          </a:p>
          <a:p>
            <a:pPr indent="-101600" lvl="0" marL="0" marR="0" rtl="0" algn="r">
              <a:spcBef>
                <a:spcPts val="1000"/>
              </a:spcBef>
              <a:spcAft>
                <a:spcPts val="0"/>
              </a:spcAft>
              <a:buClr>
                <a:schemeClr val="accent1"/>
              </a:buClr>
              <a:buSzPts val="1600"/>
              <a:buFont typeface="Noto Sans Symbols"/>
              <a:buNone/>
            </a:pPr>
            <a:r>
              <a:t/>
            </a:r>
            <a:endParaRPr b="0" i="0" sz="20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719800" y="1932550"/>
            <a:ext cx="6073500" cy="1056900"/>
          </a:xfrm>
          <a:prstGeom prst="rect">
            <a:avLst/>
          </a:prstGeom>
          <a:noFill/>
          <a:ln>
            <a:noFill/>
          </a:ln>
        </p:spPr>
        <p:txBody>
          <a:bodyPr anchorCtr="0" anchor="t" bIns="45700" lIns="91425" rIns="91425" wrap="square" tIns="45700">
            <a:noAutofit/>
          </a:bodyPr>
          <a:lstStyle/>
          <a:p>
            <a:pPr indent="-342900" lvl="0" marL="0" marR="0" rtl="0" algn="l">
              <a:spcBef>
                <a:spcPts val="0"/>
              </a:spcBef>
              <a:buClr>
                <a:schemeClr val="lt2"/>
              </a:buClr>
              <a:buSzPts val="5400"/>
              <a:buFont typeface="Century Gothic"/>
              <a:buNone/>
            </a:pPr>
            <a:r>
              <a:rPr b="0" i="0" lang="pt-BR" sz="5400" u="none" cap="none" strike="noStrike">
                <a:solidFill>
                  <a:schemeClr val="lt2"/>
                </a:solidFill>
                <a:latin typeface="Century Gothic"/>
                <a:ea typeface="Century Gothic"/>
                <a:cs typeface="Century Gothic"/>
                <a:sym typeface="Century Gothic"/>
              </a:rPr>
              <a:t>Digital Services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5486400">
              <a:spcBef>
                <a:spcPts val="0"/>
              </a:spcBef>
              <a:buNone/>
            </a:pPr>
            <a:r>
              <a:rPr lang="pt-BR"/>
              <a:t>1.Community </a:t>
            </a:r>
          </a:p>
        </p:txBody>
      </p:sp>
      <p:sp>
        <p:nvSpPr>
          <p:cNvPr id="211" name="Shape 211"/>
          <p:cNvSpPr txBox="1"/>
          <p:nvPr>
            <p:ph idx="1" type="body"/>
          </p:nvPr>
        </p:nvSpPr>
        <p:spPr>
          <a:xfrm>
            <a:off x="5588600" y="1997600"/>
            <a:ext cx="5902500" cy="4627200"/>
          </a:xfrm>
          <a:prstGeom prst="rect">
            <a:avLst/>
          </a:prstGeom>
        </p:spPr>
        <p:txBody>
          <a:bodyPr anchorCtr="0" anchor="t" bIns="91425" lIns="91425" rIns="91425" wrap="square" tIns="91425">
            <a:noAutofit/>
          </a:bodyPr>
          <a:lstStyle/>
          <a:p>
            <a:pPr indent="-330200" lvl="0" marL="457200" rtl="0">
              <a:lnSpc>
                <a:spcPct val="115000"/>
              </a:lnSpc>
              <a:spcBef>
                <a:spcPts val="0"/>
              </a:spcBef>
              <a:spcAft>
                <a:spcPts val="0"/>
              </a:spcAft>
              <a:buSzPts val="1600"/>
              <a:buChar char="-"/>
            </a:pPr>
            <a:r>
              <a:rPr b="1" lang="pt-BR"/>
              <a:t>get the most relevant updates and news</a:t>
            </a:r>
          </a:p>
          <a:p>
            <a:pPr indent="-330200" lvl="0" marL="457200" rtl="0">
              <a:lnSpc>
                <a:spcPct val="115000"/>
              </a:lnSpc>
              <a:spcBef>
                <a:spcPts val="0"/>
              </a:spcBef>
              <a:spcAft>
                <a:spcPts val="0"/>
              </a:spcAft>
              <a:buSzPts val="1600"/>
              <a:buChar char="-"/>
            </a:pPr>
            <a:r>
              <a:rPr b="1" lang="pt-BR"/>
              <a:t>share your own experiences </a:t>
            </a:r>
          </a:p>
          <a:p>
            <a:pPr indent="-330200" lvl="0" marL="457200" rtl="0">
              <a:lnSpc>
                <a:spcPct val="115000"/>
              </a:lnSpc>
              <a:spcBef>
                <a:spcPts val="0"/>
              </a:spcBef>
              <a:spcAft>
                <a:spcPts val="0"/>
              </a:spcAft>
              <a:buSzPts val="1600"/>
              <a:buChar char="-"/>
            </a:pPr>
            <a:r>
              <a:rPr b="1" lang="pt-BR"/>
              <a:t>join meetups</a:t>
            </a:r>
          </a:p>
          <a:p>
            <a:pPr indent="-330200" lvl="0" marL="457200" rtl="0">
              <a:lnSpc>
                <a:spcPct val="115000"/>
              </a:lnSpc>
              <a:spcBef>
                <a:spcPts val="0"/>
              </a:spcBef>
              <a:spcAft>
                <a:spcPts val="0"/>
              </a:spcAft>
              <a:buSzPts val="1600"/>
              <a:buChar char="-"/>
            </a:pPr>
            <a:r>
              <a:rPr b="1" lang="pt-BR"/>
              <a:t>experience Northern Lights through live streams or </a:t>
            </a:r>
          </a:p>
          <a:p>
            <a:pPr indent="-330200" lvl="0" marL="457200" rtl="0">
              <a:lnSpc>
                <a:spcPct val="115000"/>
              </a:lnSpc>
              <a:spcBef>
                <a:spcPts val="0"/>
              </a:spcBef>
              <a:spcAft>
                <a:spcPts val="0"/>
              </a:spcAft>
              <a:buSzPts val="1600"/>
              <a:buChar char="-"/>
            </a:pPr>
            <a:r>
              <a:rPr b="1" lang="pt-BR"/>
              <a:t>share your awesome photographer’s skills!</a:t>
            </a:r>
          </a:p>
          <a:p>
            <a:pPr indent="-330200" lvl="0" marL="457200" rtl="0">
              <a:lnSpc>
                <a:spcPct val="115000"/>
              </a:lnSpc>
              <a:spcBef>
                <a:spcPts val="0"/>
              </a:spcBef>
              <a:buSzPts val="1600"/>
              <a:buChar char="-"/>
            </a:pPr>
            <a:r>
              <a:rPr b="1" lang="pt-BR"/>
              <a:t>connect with like-minded people</a:t>
            </a:r>
          </a:p>
          <a:p>
            <a:pPr lvl="0">
              <a:spcBef>
                <a:spcPts val="0"/>
              </a:spcBef>
              <a:buNone/>
            </a:pPr>
            <a:r>
              <a:t/>
            </a:r>
            <a:endParaRPr/>
          </a:p>
        </p:txBody>
      </p:sp>
      <p:pic>
        <p:nvPicPr>
          <p:cNvPr id="212" name="Shape 212"/>
          <p:cNvPicPr preferRelativeResize="0"/>
          <p:nvPr/>
        </p:nvPicPr>
        <p:blipFill>
          <a:blip r:embed="rId3">
            <a:alphaModFix/>
          </a:blip>
          <a:stretch>
            <a:fillRect/>
          </a:stretch>
        </p:blipFill>
        <p:spPr>
          <a:xfrm>
            <a:off x="834850" y="174387"/>
            <a:ext cx="3204550" cy="6509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5486400" rtl="0">
              <a:spcBef>
                <a:spcPts val="0"/>
              </a:spcBef>
              <a:buNone/>
            </a:pPr>
            <a:r>
              <a:rPr lang="pt-BR"/>
              <a:t>2</a:t>
            </a:r>
            <a:r>
              <a:rPr lang="pt-BR"/>
              <a:t>.Forecasts </a:t>
            </a:r>
          </a:p>
        </p:txBody>
      </p:sp>
      <p:sp>
        <p:nvSpPr>
          <p:cNvPr id="218" name="Shape 218"/>
          <p:cNvSpPr txBox="1"/>
          <p:nvPr>
            <p:ph idx="1" type="body"/>
          </p:nvPr>
        </p:nvSpPr>
        <p:spPr>
          <a:xfrm>
            <a:off x="5588600" y="1997600"/>
            <a:ext cx="5902500" cy="4627200"/>
          </a:xfrm>
          <a:prstGeom prst="rect">
            <a:avLst/>
          </a:prstGeom>
        </p:spPr>
        <p:txBody>
          <a:bodyPr anchorCtr="0" anchor="t" bIns="91425" lIns="91425" rIns="91425" wrap="square" tIns="91425">
            <a:noAutofit/>
          </a:bodyPr>
          <a:lstStyle/>
          <a:p>
            <a:pPr indent="-330200" lvl="0" marL="457200" rtl="0">
              <a:lnSpc>
                <a:spcPct val="115000"/>
              </a:lnSpc>
              <a:spcBef>
                <a:spcPts val="0"/>
              </a:spcBef>
              <a:spcAft>
                <a:spcPts val="0"/>
              </a:spcAft>
              <a:buSzPts val="1600"/>
              <a:buChar char="-"/>
            </a:pPr>
            <a:r>
              <a:rPr b="1" lang="pt-BR"/>
              <a:t>KP index, cloudiness, magnetic field, temperature- we got it all!</a:t>
            </a:r>
          </a:p>
          <a:p>
            <a:pPr indent="-330200" lvl="0" marL="457200" rtl="0">
              <a:lnSpc>
                <a:spcPct val="115000"/>
              </a:lnSpc>
              <a:spcBef>
                <a:spcPts val="0"/>
              </a:spcBef>
              <a:spcAft>
                <a:spcPts val="0"/>
              </a:spcAft>
              <a:buSzPts val="1600"/>
              <a:buChar char="-"/>
            </a:pPr>
            <a:r>
              <a:rPr b="1" lang="pt-BR"/>
              <a:t>forecast is updated every minute and shows accurate information for the time being, next hour or next days</a:t>
            </a:r>
          </a:p>
          <a:p>
            <a:pPr indent="-330200" lvl="0" marL="457200" rtl="0">
              <a:lnSpc>
                <a:spcPct val="115000"/>
              </a:lnSpc>
              <a:spcBef>
                <a:spcPts val="0"/>
              </a:spcBef>
              <a:buSzPts val="1600"/>
              <a:buChar char="-"/>
            </a:pPr>
            <a:r>
              <a:rPr b="1" lang="pt-BR"/>
              <a:t>customized notifications will lead to experience the best and unforgettable moments </a:t>
            </a:r>
          </a:p>
          <a:p>
            <a:pPr indent="0" lvl="0" marL="0" rtl="0">
              <a:lnSpc>
                <a:spcPct val="115000"/>
              </a:lnSpc>
              <a:spcBef>
                <a:spcPts val="0"/>
              </a:spcBef>
              <a:buNone/>
            </a:pPr>
            <a:r>
              <a:t/>
            </a:r>
            <a:endParaRPr b="1"/>
          </a:p>
          <a:p>
            <a:pPr lvl="0" rtl="0">
              <a:spcBef>
                <a:spcPts val="0"/>
              </a:spcBef>
              <a:buNone/>
            </a:pPr>
            <a:r>
              <a:t/>
            </a:r>
            <a:endParaRPr/>
          </a:p>
        </p:txBody>
      </p:sp>
      <p:pic>
        <p:nvPicPr>
          <p:cNvPr id="219" name="Shape 219"/>
          <p:cNvPicPr preferRelativeResize="0"/>
          <p:nvPr/>
        </p:nvPicPr>
        <p:blipFill>
          <a:blip r:embed="rId3">
            <a:alphaModFix/>
          </a:blip>
          <a:stretch>
            <a:fillRect/>
          </a:stretch>
        </p:blipFill>
        <p:spPr>
          <a:xfrm>
            <a:off x="914400" y="221325"/>
            <a:ext cx="3214876" cy="6484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5486400" rtl="0">
              <a:spcBef>
                <a:spcPts val="0"/>
              </a:spcBef>
              <a:buNone/>
            </a:pPr>
            <a:r>
              <a:rPr lang="pt-BR"/>
              <a:t>3</a:t>
            </a:r>
            <a:r>
              <a:rPr lang="pt-BR"/>
              <a:t>.Plan</a:t>
            </a:r>
          </a:p>
        </p:txBody>
      </p:sp>
      <p:sp>
        <p:nvSpPr>
          <p:cNvPr id="225" name="Shape 225"/>
          <p:cNvSpPr txBox="1"/>
          <p:nvPr>
            <p:ph idx="1" type="body"/>
          </p:nvPr>
        </p:nvSpPr>
        <p:spPr>
          <a:xfrm>
            <a:off x="5588600" y="1997600"/>
            <a:ext cx="5902500" cy="4627200"/>
          </a:xfrm>
          <a:prstGeom prst="rect">
            <a:avLst/>
          </a:prstGeom>
        </p:spPr>
        <p:txBody>
          <a:bodyPr anchorCtr="0" anchor="t" bIns="91425" lIns="91425" rIns="91425" wrap="square" tIns="91425">
            <a:noAutofit/>
          </a:bodyPr>
          <a:lstStyle/>
          <a:p>
            <a:pPr indent="-330200" lvl="0" marL="457200" rtl="0">
              <a:lnSpc>
                <a:spcPct val="115000"/>
              </a:lnSpc>
              <a:spcBef>
                <a:spcPts val="0"/>
              </a:spcBef>
              <a:spcAft>
                <a:spcPts val="0"/>
              </a:spcAft>
              <a:buSzPts val="1600"/>
              <a:buChar char="-"/>
            </a:pPr>
            <a:r>
              <a:rPr b="1" lang="pt-BR"/>
              <a:t>get inspired where to travel by exploring the map </a:t>
            </a:r>
          </a:p>
          <a:p>
            <a:pPr indent="-330200" lvl="0" marL="457200" rtl="0">
              <a:lnSpc>
                <a:spcPct val="115000"/>
              </a:lnSpc>
              <a:spcBef>
                <a:spcPts val="0"/>
              </a:spcBef>
              <a:buSzPts val="1600"/>
              <a:buChar char="-"/>
            </a:pPr>
            <a:r>
              <a:rPr b="1" lang="pt-BR"/>
              <a:t>if you don’t have any idea - the ist of hot spots is provided! </a:t>
            </a:r>
          </a:p>
          <a:p>
            <a:pPr indent="0" lvl="0" marL="0" rtl="0">
              <a:lnSpc>
                <a:spcPct val="115000"/>
              </a:lnSpc>
              <a:spcBef>
                <a:spcPts val="0"/>
              </a:spcBef>
              <a:buNone/>
            </a:pPr>
            <a:r>
              <a:t/>
            </a:r>
            <a:endParaRPr b="1"/>
          </a:p>
          <a:p>
            <a:pPr indent="0" lvl="0" marL="0" rtl="0">
              <a:lnSpc>
                <a:spcPct val="115000"/>
              </a:lnSpc>
              <a:spcBef>
                <a:spcPts val="0"/>
              </a:spcBef>
              <a:buNone/>
            </a:pPr>
            <a:r>
              <a:t/>
            </a:r>
            <a:endParaRPr b="1"/>
          </a:p>
          <a:p>
            <a:pPr lvl="0" rtl="0">
              <a:spcBef>
                <a:spcPts val="0"/>
              </a:spcBef>
              <a:buNone/>
            </a:pPr>
            <a:r>
              <a:t/>
            </a:r>
            <a:endParaRPr/>
          </a:p>
        </p:txBody>
      </p:sp>
      <p:pic>
        <p:nvPicPr>
          <p:cNvPr id="226" name="Shape 226"/>
          <p:cNvPicPr preferRelativeResize="0"/>
          <p:nvPr/>
        </p:nvPicPr>
        <p:blipFill>
          <a:blip r:embed="rId3">
            <a:alphaModFix/>
          </a:blip>
          <a:stretch>
            <a:fillRect/>
          </a:stretch>
        </p:blipFill>
        <p:spPr>
          <a:xfrm>
            <a:off x="871750" y="136975"/>
            <a:ext cx="3388999" cy="6584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5486400" rtl="0">
              <a:spcBef>
                <a:spcPts val="0"/>
              </a:spcBef>
              <a:buNone/>
            </a:pPr>
            <a:r>
              <a:rPr lang="pt-BR"/>
              <a:t>3.Plan (2)</a:t>
            </a:r>
          </a:p>
        </p:txBody>
      </p:sp>
      <p:sp>
        <p:nvSpPr>
          <p:cNvPr id="232" name="Shape 232"/>
          <p:cNvSpPr txBox="1"/>
          <p:nvPr>
            <p:ph idx="1" type="body"/>
          </p:nvPr>
        </p:nvSpPr>
        <p:spPr>
          <a:xfrm>
            <a:off x="5588600" y="1997600"/>
            <a:ext cx="5902500" cy="4627200"/>
          </a:xfrm>
          <a:prstGeom prst="rect">
            <a:avLst/>
          </a:prstGeom>
        </p:spPr>
        <p:txBody>
          <a:bodyPr anchorCtr="0" anchor="t" bIns="91425" lIns="91425" rIns="91425" wrap="square" tIns="91425">
            <a:noAutofit/>
          </a:bodyPr>
          <a:lstStyle/>
          <a:p>
            <a:pPr indent="-330200" lvl="0" marL="457200" rtl="0">
              <a:lnSpc>
                <a:spcPct val="115000"/>
              </a:lnSpc>
              <a:spcBef>
                <a:spcPts val="0"/>
              </a:spcBef>
              <a:buSzPts val="1600"/>
              <a:buChar char="-"/>
            </a:pPr>
            <a:r>
              <a:rPr b="1" lang="pt-BR"/>
              <a:t>hot spots are displayed by combining two important factors – overall rate based on other hunters’ experience and forecast for Northern Lights probability during selected travel dates. </a:t>
            </a:r>
          </a:p>
          <a:p>
            <a:pPr indent="0" lvl="0" marL="0" rtl="0">
              <a:lnSpc>
                <a:spcPct val="115000"/>
              </a:lnSpc>
              <a:spcBef>
                <a:spcPts val="0"/>
              </a:spcBef>
              <a:buNone/>
            </a:pPr>
            <a:r>
              <a:t/>
            </a:r>
            <a:endParaRPr b="1"/>
          </a:p>
          <a:p>
            <a:pPr lvl="0" rtl="0">
              <a:spcBef>
                <a:spcPts val="0"/>
              </a:spcBef>
              <a:buNone/>
            </a:pPr>
            <a:r>
              <a:t/>
            </a:r>
            <a:endParaRPr/>
          </a:p>
        </p:txBody>
      </p:sp>
      <p:pic>
        <p:nvPicPr>
          <p:cNvPr id="233" name="Shape 233"/>
          <p:cNvPicPr preferRelativeResize="0"/>
          <p:nvPr/>
        </p:nvPicPr>
        <p:blipFill>
          <a:blip r:embed="rId3">
            <a:alphaModFix/>
          </a:blip>
          <a:stretch>
            <a:fillRect/>
          </a:stretch>
        </p:blipFill>
        <p:spPr>
          <a:xfrm>
            <a:off x="838200" y="130775"/>
            <a:ext cx="3259874" cy="6574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5486400" rtl="0">
              <a:spcBef>
                <a:spcPts val="0"/>
              </a:spcBef>
              <a:buNone/>
            </a:pPr>
            <a:r>
              <a:rPr lang="pt-BR"/>
              <a:t>3.Plan (3)</a:t>
            </a:r>
          </a:p>
        </p:txBody>
      </p:sp>
      <p:sp>
        <p:nvSpPr>
          <p:cNvPr id="239" name="Shape 239"/>
          <p:cNvSpPr txBox="1"/>
          <p:nvPr>
            <p:ph idx="1" type="body"/>
          </p:nvPr>
        </p:nvSpPr>
        <p:spPr>
          <a:xfrm>
            <a:off x="5588600" y="1997600"/>
            <a:ext cx="5902500" cy="4627200"/>
          </a:xfrm>
          <a:prstGeom prst="rect">
            <a:avLst/>
          </a:prstGeom>
        </p:spPr>
        <p:txBody>
          <a:bodyPr anchorCtr="0" anchor="t" bIns="91425" lIns="91425" rIns="91425" wrap="square" tIns="91425">
            <a:noAutofit/>
          </a:bodyPr>
          <a:lstStyle/>
          <a:p>
            <a:pPr indent="-330200" lvl="0" marL="457200" rtl="0">
              <a:lnSpc>
                <a:spcPct val="115000"/>
              </a:lnSpc>
              <a:spcBef>
                <a:spcPts val="0"/>
              </a:spcBef>
              <a:buSzPts val="1600"/>
              <a:buChar char="-"/>
            </a:pPr>
            <a:r>
              <a:rPr b="1" lang="pt-BR"/>
              <a:t>when you know where you are headed to - we have your back as well!  Explore the best options how to get to your desired location, deciding on the places where to stay or to eat!</a:t>
            </a:r>
          </a:p>
          <a:p>
            <a:pPr indent="0" lvl="0" marL="0" rtl="0">
              <a:lnSpc>
                <a:spcPct val="115000"/>
              </a:lnSpc>
              <a:spcBef>
                <a:spcPts val="0"/>
              </a:spcBef>
              <a:buNone/>
            </a:pPr>
            <a:r>
              <a:t/>
            </a:r>
            <a:endParaRPr b="1"/>
          </a:p>
          <a:p>
            <a:pPr lvl="0" rtl="0">
              <a:spcBef>
                <a:spcPts val="0"/>
              </a:spcBef>
              <a:buNone/>
            </a:pPr>
            <a:r>
              <a:t/>
            </a:r>
            <a:endParaRPr/>
          </a:p>
        </p:txBody>
      </p:sp>
      <p:pic>
        <p:nvPicPr>
          <p:cNvPr id="240" name="Shape 240"/>
          <p:cNvPicPr preferRelativeResize="0"/>
          <p:nvPr/>
        </p:nvPicPr>
        <p:blipFill>
          <a:blip r:embed="rId3">
            <a:alphaModFix/>
          </a:blip>
          <a:stretch>
            <a:fillRect/>
          </a:stretch>
        </p:blipFill>
        <p:spPr>
          <a:xfrm>
            <a:off x="834875" y="123101"/>
            <a:ext cx="3333676" cy="6611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10125" y="452725"/>
            <a:ext cx="9904200" cy="1078200"/>
          </a:xfrm>
          <a:prstGeom prst="rect">
            <a:avLst/>
          </a:prstGeom>
        </p:spPr>
        <p:txBody>
          <a:bodyPr anchorCtr="0" anchor="t" bIns="91425" lIns="91425" rIns="91425" wrap="square" tIns="91425">
            <a:noAutofit/>
          </a:bodyPr>
          <a:lstStyle/>
          <a:p>
            <a:pPr indent="457200" lvl="0" marL="0" rtl="0">
              <a:spcBef>
                <a:spcPts val="0"/>
              </a:spcBef>
              <a:buNone/>
            </a:pPr>
            <a:r>
              <a:rPr lang="pt-BR"/>
              <a:t>Prototype</a:t>
            </a:r>
          </a:p>
        </p:txBody>
      </p:sp>
      <p:sp>
        <p:nvSpPr>
          <p:cNvPr id="246" name="Shape 246"/>
          <p:cNvSpPr txBox="1"/>
          <p:nvPr>
            <p:ph idx="1" type="body"/>
          </p:nvPr>
        </p:nvSpPr>
        <p:spPr>
          <a:xfrm>
            <a:off x="221325" y="1997600"/>
            <a:ext cx="11269800" cy="46272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b="1" lang="pt-BR"/>
              <a:t>LIVES HERE: </a:t>
            </a:r>
            <a:r>
              <a:rPr b="1" lang="pt-BR" u="sng">
                <a:solidFill>
                  <a:schemeClr val="hlink"/>
                </a:solidFill>
                <a:hlinkClick r:id="rId3"/>
              </a:rPr>
              <a:t>https://marvelapp.com/11fh3cig/screen/35337803</a:t>
            </a:r>
          </a:p>
          <a:p>
            <a:pPr indent="0" lvl="0" marL="0" rtl="0">
              <a:lnSpc>
                <a:spcPct val="115000"/>
              </a:lnSpc>
              <a:spcBef>
                <a:spcPts val="0"/>
              </a:spcBef>
              <a:buNone/>
            </a:pPr>
            <a:r>
              <a:t/>
            </a:r>
            <a:endParaRPr b="1"/>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219188" y="2390775"/>
            <a:ext cx="11808185" cy="2870200"/>
          </a:xfrm>
          <a:prstGeom prst="rect">
            <a:avLst/>
          </a:prstGeom>
          <a:noFill/>
          <a:ln>
            <a:noFill/>
          </a:ln>
        </p:spPr>
        <p:txBody>
          <a:bodyPr anchorCtr="0" anchor="t" bIns="45700" lIns="91425" rIns="91425" wrap="square" tIns="45700">
            <a:noAutofit/>
          </a:bodyPr>
          <a:lstStyle/>
          <a:p>
            <a:pPr indent="-342900" lvl="0" marL="0" marR="0" rtl="0" algn="ctr">
              <a:spcBef>
                <a:spcPts val="0"/>
              </a:spcBef>
              <a:buClr>
                <a:schemeClr val="lt2"/>
              </a:buClr>
              <a:buSzPts val="5400"/>
              <a:buFont typeface="Century Gothic"/>
              <a:buNone/>
            </a:pPr>
            <a:r>
              <a:rPr b="0" i="0" lang="pt-BR" sz="5400" u="none" cap="none" strike="noStrike">
                <a:solidFill>
                  <a:schemeClr val="lt2"/>
                </a:solidFill>
                <a:latin typeface="Century Gothic"/>
                <a:ea typeface="Century Gothic"/>
                <a:cs typeface="Century Gothic"/>
                <a:sym typeface="Century Gothic"/>
              </a:rPr>
              <a:t> </a:t>
            </a:r>
          </a:p>
        </p:txBody>
      </p:sp>
      <p:sp>
        <p:nvSpPr>
          <p:cNvPr id="154" name="Shape 154"/>
          <p:cNvSpPr txBox="1"/>
          <p:nvPr/>
        </p:nvSpPr>
        <p:spPr>
          <a:xfrm>
            <a:off x="765075" y="809700"/>
            <a:ext cx="11262300" cy="5238600"/>
          </a:xfrm>
          <a:prstGeom prst="rect">
            <a:avLst/>
          </a:prstGeom>
          <a:noFill/>
          <a:ln>
            <a:noFill/>
          </a:ln>
        </p:spPr>
        <p:txBody>
          <a:bodyPr anchorCtr="0" anchor="t" bIns="91425" lIns="91425" rIns="91425" wrap="square" tIns="91425">
            <a:noAutofit/>
          </a:bodyPr>
          <a:lstStyle/>
          <a:p>
            <a:pPr lvl="0" rtl="0" algn="l">
              <a:spcBef>
                <a:spcPts val="0"/>
              </a:spcBef>
              <a:buNone/>
            </a:pPr>
            <a:r>
              <a:rPr lang="pt-BR" sz="3000">
                <a:solidFill>
                  <a:schemeClr val="lt2"/>
                </a:solidFill>
                <a:latin typeface="Century Gothic"/>
                <a:ea typeface="Century Gothic"/>
                <a:cs typeface="Century Gothic"/>
                <a:sym typeface="Century Gothic"/>
              </a:rPr>
              <a:t>Company name: </a:t>
            </a:r>
            <a:r>
              <a:rPr b="1" lang="pt-BR" sz="3000">
                <a:solidFill>
                  <a:schemeClr val="lt2"/>
                </a:solidFill>
                <a:latin typeface="Century Gothic"/>
                <a:ea typeface="Century Gothic"/>
                <a:cs typeface="Century Gothic"/>
                <a:sym typeface="Century Gothic"/>
              </a:rPr>
              <a:t>Northern Enough</a:t>
            </a:r>
          </a:p>
          <a:p>
            <a:pPr lvl="0" rtl="0" algn="l">
              <a:spcBef>
                <a:spcPts val="0"/>
              </a:spcBef>
              <a:buClr>
                <a:schemeClr val="lt2"/>
              </a:buClr>
              <a:buSzPts val="5400"/>
              <a:buFont typeface="Century Gothic"/>
              <a:buNone/>
            </a:pPr>
            <a:r>
              <a:rPr lang="pt-BR" sz="3000">
                <a:solidFill>
                  <a:schemeClr val="lt2"/>
                </a:solidFill>
                <a:latin typeface="Century Gothic"/>
                <a:ea typeface="Century Gothic"/>
                <a:cs typeface="Century Gothic"/>
                <a:sym typeface="Century Gothic"/>
              </a:rPr>
              <a:t>Digital service concept: </a:t>
            </a:r>
            <a:r>
              <a:rPr b="1" lang="pt-BR" sz="3000">
                <a:solidFill>
                  <a:schemeClr val="lt2"/>
                </a:solidFill>
                <a:latin typeface="Century Gothic"/>
                <a:ea typeface="Century Gothic"/>
                <a:cs typeface="Century Gothic"/>
                <a:sym typeface="Century Gothic"/>
              </a:rPr>
              <a:t>Northern Lights Hunter</a:t>
            </a:r>
          </a:p>
          <a:p>
            <a:pPr lvl="0" rtl="0" algn="l">
              <a:spcBef>
                <a:spcPts val="0"/>
              </a:spcBef>
              <a:buClr>
                <a:schemeClr val="lt2"/>
              </a:buClr>
              <a:buSzPts val="5400"/>
              <a:buFont typeface="Century Gothic"/>
              <a:buNone/>
            </a:pPr>
            <a:r>
              <a:t/>
            </a:r>
            <a:endParaRPr b="1" sz="3600">
              <a:solidFill>
                <a:schemeClr val="lt2"/>
              </a:solidFill>
              <a:latin typeface="Century Gothic"/>
              <a:ea typeface="Century Gothic"/>
              <a:cs typeface="Century Gothic"/>
              <a:sym typeface="Century Gothic"/>
            </a:endParaRPr>
          </a:p>
          <a:p>
            <a:pPr lvl="0" rtl="0" algn="l">
              <a:spcBef>
                <a:spcPts val="0"/>
              </a:spcBef>
              <a:buClr>
                <a:schemeClr val="lt2"/>
              </a:buClr>
              <a:buSzPts val="5400"/>
              <a:buFont typeface="Century Gothic"/>
              <a:buNone/>
            </a:pPr>
            <a:r>
              <a:t/>
            </a:r>
            <a:endParaRPr sz="2400">
              <a:solidFill>
                <a:schemeClr val="lt2"/>
              </a:solidFill>
              <a:latin typeface="Century Gothic"/>
              <a:ea typeface="Century Gothic"/>
              <a:cs typeface="Century Gothic"/>
              <a:sym typeface="Century Gothic"/>
            </a:endParaRPr>
          </a:p>
          <a:p>
            <a:pPr lvl="0" rtl="0" algn="l">
              <a:spcBef>
                <a:spcPts val="0"/>
              </a:spcBef>
              <a:buClr>
                <a:schemeClr val="lt2"/>
              </a:buClr>
              <a:buSzPts val="5400"/>
              <a:buFont typeface="Century Gothic"/>
              <a:buNone/>
            </a:pPr>
            <a:r>
              <a:rPr lang="pt-BR" sz="2400">
                <a:solidFill>
                  <a:schemeClr val="lt2"/>
                </a:solidFill>
                <a:latin typeface="Century Gothic"/>
                <a:ea typeface="Century Gothic"/>
                <a:cs typeface="Century Gothic"/>
                <a:sym typeface="Century Gothic"/>
              </a:rPr>
              <a:t>Innovative and unique app providing necessary conditions about:</a:t>
            </a:r>
          </a:p>
          <a:p>
            <a:pPr indent="-381000" lvl="0" marL="457200" rtl="0">
              <a:spcBef>
                <a:spcPts val="0"/>
              </a:spcBef>
              <a:spcAft>
                <a:spcPts val="0"/>
              </a:spcAft>
              <a:buClr>
                <a:schemeClr val="lt2"/>
              </a:buClr>
              <a:buSzPts val="2400"/>
              <a:buFont typeface="Century Gothic"/>
              <a:buChar char="-"/>
            </a:pPr>
            <a:r>
              <a:rPr lang="pt-BR" sz="2400">
                <a:solidFill>
                  <a:schemeClr val="lt2"/>
                </a:solidFill>
                <a:latin typeface="Century Gothic"/>
                <a:ea typeface="Century Gothic"/>
                <a:cs typeface="Century Gothic"/>
                <a:sym typeface="Century Gothic"/>
              </a:rPr>
              <a:t>weather,</a:t>
            </a:r>
          </a:p>
          <a:p>
            <a:pPr indent="-381000" lvl="0" marL="457200" rtl="0">
              <a:spcBef>
                <a:spcPts val="0"/>
              </a:spcBef>
              <a:spcAft>
                <a:spcPts val="0"/>
              </a:spcAft>
              <a:buClr>
                <a:schemeClr val="lt2"/>
              </a:buClr>
              <a:buSzPts val="2400"/>
              <a:buFont typeface="Century Gothic"/>
              <a:buChar char="-"/>
            </a:pPr>
            <a:r>
              <a:rPr lang="pt-BR" sz="2400">
                <a:solidFill>
                  <a:schemeClr val="lt2"/>
                </a:solidFill>
                <a:latin typeface="Century Gothic"/>
                <a:ea typeface="Century Gothic"/>
                <a:cs typeface="Century Gothic"/>
                <a:sym typeface="Century Gothic"/>
              </a:rPr>
              <a:t>KP index,</a:t>
            </a:r>
          </a:p>
          <a:p>
            <a:pPr indent="-381000" lvl="0" marL="457200" rtl="0">
              <a:spcBef>
                <a:spcPts val="0"/>
              </a:spcBef>
              <a:spcAft>
                <a:spcPts val="0"/>
              </a:spcAft>
              <a:buClr>
                <a:schemeClr val="lt2"/>
              </a:buClr>
              <a:buSzPts val="2400"/>
              <a:buFont typeface="Century Gothic"/>
              <a:buChar char="-"/>
            </a:pPr>
            <a:r>
              <a:rPr lang="pt-BR" sz="2400">
                <a:solidFill>
                  <a:schemeClr val="lt2"/>
                </a:solidFill>
                <a:latin typeface="Century Gothic"/>
                <a:ea typeface="Century Gothic"/>
                <a:cs typeface="Century Gothic"/>
                <a:sym typeface="Century Gothic"/>
              </a:rPr>
              <a:t>solar activity, all in accordance to location and travel date,</a:t>
            </a:r>
          </a:p>
          <a:p>
            <a:pPr indent="-381000" lvl="0" marL="457200" rtl="0">
              <a:spcBef>
                <a:spcPts val="0"/>
              </a:spcBef>
              <a:buClr>
                <a:schemeClr val="lt2"/>
              </a:buClr>
              <a:buSzPts val="2400"/>
              <a:buFont typeface="Century Gothic"/>
              <a:buChar char="-"/>
            </a:pPr>
            <a:r>
              <a:rPr lang="pt-BR" sz="2400">
                <a:solidFill>
                  <a:schemeClr val="lt2"/>
                </a:solidFill>
                <a:latin typeface="Century Gothic"/>
                <a:ea typeface="Century Gothic"/>
                <a:cs typeface="Century Gothic"/>
                <a:sym typeface="Century Gothic"/>
              </a:rPr>
              <a:t>a “to plan” function - the user can book flights, accommodation and check for places to visit.</a:t>
            </a:r>
          </a:p>
          <a:p>
            <a:pPr lvl="0" rtl="0">
              <a:spcBef>
                <a:spcPts val="0"/>
              </a:spcBef>
              <a:buNone/>
            </a:pPr>
            <a:r>
              <a:rPr lang="pt-BR" sz="2400">
                <a:solidFill>
                  <a:schemeClr val="lt2"/>
                </a:solidFill>
                <a:latin typeface="Century Gothic"/>
                <a:ea typeface="Century Gothic"/>
                <a:cs typeface="Century Gothic"/>
                <a:sym typeface="Century Gothic"/>
              </a:rPr>
              <a:t> </a:t>
            </a:r>
          </a:p>
          <a:p>
            <a:pPr lvl="0" rtl="0" algn="l">
              <a:spcBef>
                <a:spcPts val="0"/>
              </a:spcBef>
              <a:buNone/>
            </a:pPr>
            <a:r>
              <a:t/>
            </a:r>
            <a:endParaRPr sz="3000">
              <a:solidFill>
                <a:schemeClr val="lt2"/>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755450" y="871050"/>
            <a:ext cx="10337700" cy="4649700"/>
          </a:xfrm>
          <a:prstGeom prst="rect">
            <a:avLst/>
          </a:prstGeom>
          <a:noFill/>
          <a:ln>
            <a:noFill/>
          </a:ln>
        </p:spPr>
        <p:txBody>
          <a:bodyPr anchorCtr="0" anchor="t" bIns="45700" lIns="91425" rIns="91425" wrap="square" tIns="45700">
            <a:noAutofit/>
          </a:bodyPr>
          <a:lstStyle/>
          <a:p>
            <a:pPr lvl="0" rtl="0">
              <a:spcBef>
                <a:spcPts val="0"/>
              </a:spcBef>
              <a:buClr>
                <a:schemeClr val="dk1"/>
              </a:buClr>
              <a:buSzPts val="1100"/>
              <a:buFont typeface="Arial"/>
              <a:buNone/>
            </a:pPr>
            <a:r>
              <a:rPr lang="pt-BR" sz="3000"/>
              <a:t>Company name: </a:t>
            </a:r>
            <a:r>
              <a:rPr b="1" lang="pt-BR" sz="3000"/>
              <a:t>Northern Enough</a:t>
            </a:r>
          </a:p>
          <a:p>
            <a:pPr lvl="0" rtl="0">
              <a:spcBef>
                <a:spcPts val="0"/>
              </a:spcBef>
              <a:buClr>
                <a:schemeClr val="lt2"/>
              </a:buClr>
              <a:buSzPts val="5400"/>
              <a:buFont typeface="Century Gothic"/>
              <a:buNone/>
            </a:pPr>
            <a:r>
              <a:rPr lang="pt-BR" sz="3000"/>
              <a:t>Digital service concept: </a:t>
            </a:r>
            <a:r>
              <a:rPr b="1" lang="pt-BR" sz="3000"/>
              <a:t>Northern Lights Hunter</a:t>
            </a:r>
          </a:p>
          <a:p>
            <a:pPr lvl="0" rtl="0">
              <a:spcBef>
                <a:spcPts val="0"/>
              </a:spcBef>
              <a:buClr>
                <a:schemeClr val="lt2"/>
              </a:buClr>
              <a:buSzPts val="5400"/>
              <a:buFont typeface="Century Gothic"/>
              <a:buNone/>
            </a:pPr>
            <a:r>
              <a:t/>
            </a:r>
            <a:endParaRPr b="1" sz="3000"/>
          </a:p>
          <a:p>
            <a:pPr lvl="0">
              <a:spcBef>
                <a:spcPts val="0"/>
              </a:spcBef>
              <a:buClr>
                <a:schemeClr val="lt2"/>
              </a:buClr>
              <a:buSzPts val="5400"/>
              <a:buFont typeface="Century Gothic"/>
              <a:buNone/>
            </a:pPr>
            <a:r>
              <a:t/>
            </a:r>
            <a:endParaRPr sz="2400"/>
          </a:p>
          <a:p>
            <a:pPr lvl="0" rtl="0">
              <a:spcBef>
                <a:spcPts val="0"/>
              </a:spcBef>
              <a:buClr>
                <a:schemeClr val="lt2"/>
              </a:buClr>
              <a:buSzPts val="5400"/>
              <a:buFont typeface="Century Gothic"/>
              <a:buNone/>
            </a:pPr>
            <a:r>
              <a:rPr lang="pt-BR" sz="2400"/>
              <a:t>Our app is designed specifically for travelers from all over the world who want to explore the natural phenomenon of Aurora Borealis, even if they are experienced hunters or planning to travel for the first time. The users have the chance to share their experiences, photos, stories or even inspire each other within our community.</a:t>
            </a:r>
          </a:p>
          <a:p>
            <a:pPr lvl="0" rtl="0">
              <a:spcBef>
                <a:spcPts val="0"/>
              </a:spcBef>
              <a:buClr>
                <a:schemeClr val="lt2"/>
              </a:buClr>
              <a:buSzPts val="5400"/>
              <a:buFont typeface="Century Gothic"/>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193775" y="452725"/>
            <a:ext cx="8856900" cy="1400400"/>
          </a:xfrm>
          <a:prstGeom prst="rect">
            <a:avLst/>
          </a:prstGeom>
        </p:spPr>
        <p:txBody>
          <a:bodyPr anchorCtr="0" anchor="t" bIns="91425" lIns="91425" rIns="91425" wrap="square" tIns="91425">
            <a:noAutofit/>
          </a:bodyPr>
          <a:lstStyle/>
          <a:p>
            <a:pPr lvl="0">
              <a:spcBef>
                <a:spcPts val="0"/>
              </a:spcBef>
              <a:buNone/>
            </a:pPr>
            <a:r>
              <a:rPr lang="pt-BR"/>
              <a:t>Visual Identity:</a:t>
            </a:r>
          </a:p>
        </p:txBody>
      </p:sp>
      <p:sp>
        <p:nvSpPr>
          <p:cNvPr id="165" name="Shape 165"/>
          <p:cNvSpPr txBox="1"/>
          <p:nvPr>
            <p:ph idx="1" type="body"/>
          </p:nvPr>
        </p:nvSpPr>
        <p:spPr>
          <a:xfrm>
            <a:off x="1104212" y="1712393"/>
            <a:ext cx="8946600" cy="4195500"/>
          </a:xfrm>
          <a:prstGeom prst="rect">
            <a:avLst/>
          </a:prstGeom>
        </p:spPr>
        <p:txBody>
          <a:bodyPr anchorCtr="0" anchor="t" bIns="91425" lIns="91425" rIns="91425" wrap="square" tIns="91425">
            <a:noAutofit/>
          </a:bodyPr>
          <a:lstStyle/>
          <a:p>
            <a:pPr indent="-241300" lvl="0" marL="1714500" rtl="0">
              <a:spcBef>
                <a:spcPts val="0"/>
              </a:spcBef>
              <a:buNone/>
            </a:pPr>
            <a:r>
              <a:rPr lang="pt-BR" u="sng"/>
              <a:t>Logo:</a:t>
            </a:r>
            <a:r>
              <a:rPr lang="pt-BR"/>
              <a:t> </a:t>
            </a:r>
            <a:r>
              <a:rPr b="1" i="1" lang="pt-BR"/>
              <a:t>65 degrees Northern Latitude,</a:t>
            </a:r>
            <a:r>
              <a:rPr lang="pt-BR"/>
              <a:t> the starting point of the </a:t>
            </a:r>
            <a:r>
              <a:rPr i="1" lang="pt-BR"/>
              <a:t>subpolar climat</a:t>
            </a:r>
            <a:r>
              <a:rPr lang="pt-BR"/>
              <a:t>, the only climat with the visibility of the Northern Lights, followed by a </a:t>
            </a:r>
            <a:r>
              <a:rPr i="1" lang="pt-BR"/>
              <a:t>compass</a:t>
            </a:r>
            <a:r>
              <a:rPr lang="pt-BR"/>
              <a:t>, representing </a:t>
            </a:r>
            <a:r>
              <a:rPr i="1" lang="pt-BR"/>
              <a:t>the guidance </a:t>
            </a:r>
            <a:r>
              <a:rPr lang="pt-BR"/>
              <a:t>during the journey.</a:t>
            </a:r>
          </a:p>
          <a:p>
            <a:pPr indent="-241300" lvl="0" marL="800100" rtl="0">
              <a:spcBef>
                <a:spcPts val="0"/>
              </a:spcBef>
              <a:buNone/>
            </a:pPr>
            <a:r>
              <a:t/>
            </a:r>
            <a:endParaRPr/>
          </a:p>
          <a:p>
            <a:pPr indent="0" lvl="0" marL="0" rtl="0">
              <a:spcBef>
                <a:spcPts val="0"/>
              </a:spcBef>
              <a:buNone/>
            </a:pPr>
            <a:r>
              <a:rPr lang="pt-BR" u="sng"/>
              <a:t>	</a:t>
            </a:r>
            <a:r>
              <a:rPr i="1" lang="pt-BR" u="sng"/>
              <a:t>Colours:</a:t>
            </a:r>
            <a:r>
              <a:rPr lang="pt-BR"/>
              <a:t> specific to the places with this natural phenomenon,</a:t>
            </a:r>
          </a:p>
          <a:p>
            <a:pPr indent="0" lvl="0" marL="0">
              <a:spcBef>
                <a:spcPts val="0"/>
              </a:spcBef>
              <a:buNone/>
            </a:pPr>
            <a:r>
              <a:rPr lang="pt-BR"/>
              <a:t>both the </a:t>
            </a:r>
            <a:r>
              <a:rPr i="1" lang="pt-BR"/>
              <a:t>website</a:t>
            </a:r>
            <a:r>
              <a:rPr lang="pt-BR"/>
              <a:t> and the </a:t>
            </a:r>
            <a:r>
              <a:rPr i="1" lang="pt-BR"/>
              <a:t>app</a:t>
            </a:r>
            <a:r>
              <a:rPr lang="pt-BR"/>
              <a:t> are made using </a:t>
            </a:r>
            <a:r>
              <a:rPr b="1" lang="pt-BR"/>
              <a:t>dark cold colours. </a:t>
            </a:r>
            <a:r>
              <a:rPr lang="pt-BR"/>
              <a:t>Another important choice for those dark colours where for the app, because the </a:t>
            </a:r>
            <a:r>
              <a:rPr b="1" lang="pt-BR"/>
              <a:t>eye-sight</a:t>
            </a:r>
            <a:r>
              <a:rPr lang="pt-BR"/>
              <a:t> of the travelers will be adjusted to the </a:t>
            </a:r>
            <a:r>
              <a:rPr b="1" lang="pt-BR"/>
              <a:t>night’s darkness</a:t>
            </a:r>
            <a:r>
              <a:rPr lang="pt-BR"/>
              <a:t>, and therefore we do </a:t>
            </a:r>
            <a:r>
              <a:rPr b="1" lang="pt-BR"/>
              <a:t>not </a:t>
            </a:r>
            <a:r>
              <a:rPr lang="pt-BR"/>
              <a:t>want them to have a </a:t>
            </a:r>
            <a:r>
              <a:rPr b="1" lang="pt-BR"/>
              <a:t>fully bright app</a:t>
            </a:r>
            <a:r>
              <a:rPr lang="pt-BR"/>
              <a:t> in front of their eyes, which</a:t>
            </a:r>
            <a:r>
              <a:rPr b="1" lang="pt-BR"/>
              <a:t> could alterate</a:t>
            </a:r>
            <a:r>
              <a:rPr lang="pt-BR"/>
              <a:t> their night vision and therefore affect their experience.</a:t>
            </a:r>
          </a:p>
        </p:txBody>
      </p:sp>
      <p:pic>
        <p:nvPicPr>
          <p:cNvPr id="166" name="Shape 166"/>
          <p:cNvPicPr preferRelativeResize="0"/>
          <p:nvPr/>
        </p:nvPicPr>
        <p:blipFill>
          <a:blip r:embed="rId3">
            <a:alphaModFix/>
          </a:blip>
          <a:stretch>
            <a:fillRect/>
          </a:stretch>
        </p:blipFill>
        <p:spPr>
          <a:xfrm>
            <a:off x="1104200" y="2051771"/>
            <a:ext cx="1053225" cy="1053225"/>
          </a:xfrm>
          <a:prstGeom prst="rect">
            <a:avLst/>
          </a:prstGeom>
          <a:noFill/>
          <a:ln>
            <a:noFill/>
          </a:ln>
        </p:spPr>
      </p:pic>
      <p:pic>
        <p:nvPicPr>
          <p:cNvPr id="167" name="Shape 167"/>
          <p:cNvPicPr preferRelativeResize="0"/>
          <p:nvPr/>
        </p:nvPicPr>
        <p:blipFill>
          <a:blip r:embed="rId4">
            <a:alphaModFix/>
          </a:blip>
          <a:stretch>
            <a:fillRect/>
          </a:stretch>
        </p:blipFill>
        <p:spPr>
          <a:xfrm>
            <a:off x="8965351" y="2921050"/>
            <a:ext cx="2973249" cy="261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 type="body"/>
          </p:nvPr>
        </p:nvSpPr>
        <p:spPr>
          <a:xfrm>
            <a:off x="646100" y="838350"/>
            <a:ext cx="10467300" cy="5181300"/>
          </a:xfrm>
          <a:prstGeom prst="rect">
            <a:avLst/>
          </a:prstGeom>
        </p:spPr>
        <p:txBody>
          <a:bodyPr anchorCtr="0" anchor="t" bIns="91425" lIns="91425" rIns="91425" wrap="square" tIns="91425">
            <a:noAutofit/>
          </a:bodyPr>
          <a:lstStyle/>
          <a:p>
            <a:pPr lvl="0">
              <a:spcBef>
                <a:spcPts val="0"/>
              </a:spcBef>
              <a:buNone/>
            </a:pPr>
            <a:r>
              <a:rPr lang="pt-BR"/>
              <a:t>The users will easily find what about our app is about, from the App Store or Google Play. Also, by visiting our website they can see the features and the blog, getting a right image about our product.</a:t>
            </a:r>
          </a:p>
          <a:p>
            <a:pPr lvl="0">
              <a:spcBef>
                <a:spcPts val="0"/>
              </a:spcBef>
              <a:buNone/>
            </a:pPr>
            <a:r>
              <a:t/>
            </a:r>
            <a:endParaRPr/>
          </a:p>
          <a:p>
            <a:pPr lvl="0" rtl="0">
              <a:spcBef>
                <a:spcPts val="0"/>
              </a:spcBef>
              <a:buNone/>
            </a:pPr>
            <a:r>
              <a:t/>
            </a:r>
            <a:endParaRPr/>
          </a:p>
        </p:txBody>
      </p:sp>
      <p:pic>
        <p:nvPicPr>
          <p:cNvPr id="173" name="Shape 173"/>
          <p:cNvPicPr preferRelativeResize="0"/>
          <p:nvPr/>
        </p:nvPicPr>
        <p:blipFill>
          <a:blip r:embed="rId3">
            <a:alphaModFix/>
          </a:blip>
          <a:stretch>
            <a:fillRect/>
          </a:stretch>
        </p:blipFill>
        <p:spPr>
          <a:xfrm>
            <a:off x="880500" y="2397274"/>
            <a:ext cx="5477002" cy="3080824"/>
          </a:xfrm>
          <a:prstGeom prst="rect">
            <a:avLst/>
          </a:prstGeom>
          <a:noFill/>
          <a:ln>
            <a:noFill/>
          </a:ln>
        </p:spPr>
      </p:pic>
      <p:sp>
        <p:nvSpPr>
          <p:cNvPr id="174" name="Shape 174"/>
          <p:cNvSpPr txBox="1"/>
          <p:nvPr/>
        </p:nvSpPr>
        <p:spPr>
          <a:xfrm>
            <a:off x="6206100" y="2254875"/>
            <a:ext cx="4994400" cy="3715800"/>
          </a:xfrm>
          <a:prstGeom prst="rect">
            <a:avLst/>
          </a:prstGeom>
          <a:noFill/>
          <a:ln>
            <a:noFill/>
          </a:ln>
        </p:spPr>
        <p:txBody>
          <a:bodyPr anchorCtr="0" anchor="t" bIns="91425" lIns="91425" rIns="91425" wrap="square" tIns="91425">
            <a:noAutofit/>
          </a:bodyPr>
          <a:lstStyle/>
          <a:p>
            <a:pPr indent="-241300" lvl="0" marL="342900" rtl="0">
              <a:spcBef>
                <a:spcPts val="1000"/>
              </a:spcBef>
              <a:buNone/>
            </a:pPr>
            <a:r>
              <a:rPr lang="pt-BR" sz="2000">
                <a:solidFill>
                  <a:schemeClr val="lt1"/>
                </a:solidFill>
                <a:latin typeface="Century Gothic"/>
                <a:ea typeface="Century Gothic"/>
                <a:cs typeface="Century Gothic"/>
                <a:sym typeface="Century Gothic"/>
              </a:rPr>
              <a:t>Made in a simple and modern way, the responsive website is easy to read and to use. </a:t>
            </a:r>
          </a:p>
          <a:p>
            <a:pPr indent="-241300" lvl="0" marL="342900" rtl="0">
              <a:spcBef>
                <a:spcPts val="1000"/>
              </a:spcBef>
              <a:buNone/>
            </a:pPr>
            <a:r>
              <a:t/>
            </a:r>
            <a:endParaRPr sz="2000">
              <a:solidFill>
                <a:schemeClr val="lt1"/>
              </a:solidFill>
              <a:latin typeface="Century Gothic"/>
              <a:ea typeface="Century Gothic"/>
              <a:cs typeface="Century Gothic"/>
              <a:sym typeface="Century Gothic"/>
            </a:endParaRPr>
          </a:p>
          <a:p>
            <a:pPr indent="-241300" lvl="0" marL="342900" rtl="0">
              <a:spcBef>
                <a:spcPts val="1000"/>
              </a:spcBef>
              <a:buNone/>
            </a:pPr>
            <a:r>
              <a:rPr lang="pt-BR" sz="2000">
                <a:solidFill>
                  <a:schemeClr val="lt1"/>
                </a:solidFill>
                <a:latin typeface="Century Gothic"/>
                <a:ea typeface="Century Gothic"/>
                <a:cs typeface="Century Gothic"/>
                <a:sym typeface="Century Gothic"/>
              </a:rPr>
              <a:t>The users can access the features page to get a better view about the app, or take a look on the blog to learn about the Northern Light’s hunter’s community.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655750" y="2483725"/>
            <a:ext cx="10396800" cy="1263300"/>
          </a:xfrm>
          <a:prstGeom prst="rect">
            <a:avLst/>
          </a:prstGeom>
        </p:spPr>
        <p:txBody>
          <a:bodyPr anchorCtr="0" anchor="t" bIns="91425" lIns="91425" rIns="91425" wrap="square" tIns="91425">
            <a:noAutofit/>
          </a:bodyPr>
          <a:lstStyle/>
          <a:p>
            <a:pPr lvl="0" algn="ctr">
              <a:spcBef>
                <a:spcPts val="0"/>
              </a:spcBef>
              <a:buNone/>
            </a:pPr>
            <a:r>
              <a:rPr lang="pt-BR" sz="6000"/>
              <a:t>Take a look at the website</a:t>
            </a:r>
          </a:p>
        </p:txBody>
      </p:sp>
      <p:sp>
        <p:nvSpPr>
          <p:cNvPr id="180" name="Shape 180"/>
          <p:cNvSpPr txBox="1"/>
          <p:nvPr/>
        </p:nvSpPr>
        <p:spPr>
          <a:xfrm>
            <a:off x="577425" y="5314500"/>
            <a:ext cx="10396800" cy="1543500"/>
          </a:xfrm>
          <a:prstGeom prst="rect">
            <a:avLst/>
          </a:prstGeom>
          <a:noFill/>
          <a:ln>
            <a:noFill/>
          </a:ln>
        </p:spPr>
        <p:txBody>
          <a:bodyPr anchorCtr="0" anchor="t" bIns="91425" lIns="91425" rIns="91425" wrap="square" tIns="91425">
            <a:noAutofit/>
          </a:bodyPr>
          <a:lstStyle/>
          <a:p>
            <a:pPr lvl="0">
              <a:spcBef>
                <a:spcPts val="0"/>
              </a:spcBef>
              <a:buNone/>
            </a:pPr>
            <a:r>
              <a:rPr lang="pt-BR" u="sng">
                <a:solidFill>
                  <a:schemeClr val="hlink"/>
                </a:solidFill>
                <a:hlinkClick r:id="rId3"/>
              </a:rPr>
              <a:t>http://canyouseethrough.me/kea/theme4/nlights/index.html</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582361" y="452718"/>
            <a:ext cx="9404700" cy="140040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lang="pt-BR"/>
              <a:t>Let’s talk a little bit about what is behind the code.</a:t>
            </a:r>
          </a:p>
        </p:txBody>
      </p:sp>
      <p:pic>
        <p:nvPicPr>
          <p:cNvPr id="186" name="Shape 186"/>
          <p:cNvPicPr preferRelativeResize="0"/>
          <p:nvPr/>
        </p:nvPicPr>
        <p:blipFill>
          <a:blip r:embed="rId3">
            <a:alphaModFix/>
          </a:blip>
          <a:stretch>
            <a:fillRect/>
          </a:stretch>
        </p:blipFill>
        <p:spPr>
          <a:xfrm>
            <a:off x="245903" y="1902875"/>
            <a:ext cx="6703776" cy="4494500"/>
          </a:xfrm>
          <a:prstGeom prst="rect">
            <a:avLst/>
          </a:prstGeom>
          <a:noFill/>
          <a:ln>
            <a:noFill/>
          </a:ln>
        </p:spPr>
      </p:pic>
      <p:sp>
        <p:nvSpPr>
          <p:cNvPr id="187" name="Shape 187"/>
          <p:cNvSpPr txBox="1"/>
          <p:nvPr/>
        </p:nvSpPr>
        <p:spPr>
          <a:xfrm>
            <a:off x="7531950" y="1994550"/>
            <a:ext cx="3770700" cy="1029300"/>
          </a:xfrm>
          <a:prstGeom prst="rect">
            <a:avLst/>
          </a:prstGeom>
          <a:noFill/>
          <a:ln>
            <a:noFill/>
          </a:ln>
        </p:spPr>
        <p:txBody>
          <a:bodyPr anchorCtr="0" anchor="t" bIns="91425" lIns="91425" rIns="91425" wrap="square" tIns="91425">
            <a:noAutofit/>
          </a:bodyPr>
          <a:lstStyle/>
          <a:p>
            <a:pPr lvl="0">
              <a:spcBef>
                <a:spcPts val="0"/>
              </a:spcBef>
              <a:buNone/>
            </a:pPr>
            <a:r>
              <a:rPr b="1" lang="pt-BR" sz="2000">
                <a:solidFill>
                  <a:schemeClr val="lt1"/>
                </a:solidFill>
                <a:latin typeface="Century Gothic"/>
                <a:ea typeface="Century Gothic"/>
                <a:cs typeface="Century Gothic"/>
                <a:sym typeface="Century Gothic"/>
              </a:rPr>
              <a:t>You don’t need a lot of knowledge to create your company website.</a:t>
            </a:r>
          </a:p>
        </p:txBody>
      </p:sp>
      <p:sp>
        <p:nvSpPr>
          <p:cNvPr id="188" name="Shape 188"/>
          <p:cNvSpPr txBox="1"/>
          <p:nvPr/>
        </p:nvSpPr>
        <p:spPr>
          <a:xfrm>
            <a:off x="7531950" y="3888925"/>
            <a:ext cx="3151200" cy="1229400"/>
          </a:xfrm>
          <a:prstGeom prst="rect">
            <a:avLst/>
          </a:prstGeom>
          <a:noFill/>
          <a:ln>
            <a:noFill/>
          </a:ln>
        </p:spPr>
        <p:txBody>
          <a:bodyPr anchorCtr="0" anchor="t" bIns="91425" lIns="91425" rIns="91425" wrap="square" tIns="91425">
            <a:noAutofit/>
          </a:bodyPr>
          <a:lstStyle/>
          <a:p>
            <a:pPr lvl="0">
              <a:spcBef>
                <a:spcPts val="0"/>
              </a:spcBef>
              <a:buNone/>
            </a:pPr>
            <a:r>
              <a:rPr b="1" lang="pt-BR" sz="2000">
                <a:solidFill>
                  <a:schemeClr val="lt1"/>
                </a:solidFill>
                <a:latin typeface="Century Gothic"/>
                <a:ea typeface="Century Gothic"/>
                <a:cs typeface="Century Gothic"/>
                <a:sym typeface="Century Gothic"/>
              </a:rPr>
              <a:t>You need just an innovative idea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273225" y="1463875"/>
            <a:ext cx="6263049" cy="4755575"/>
          </a:xfrm>
          <a:prstGeom prst="rect">
            <a:avLst/>
          </a:prstGeom>
          <a:noFill/>
          <a:ln>
            <a:noFill/>
          </a:ln>
        </p:spPr>
      </p:pic>
      <p:sp>
        <p:nvSpPr>
          <p:cNvPr id="194" name="Shape 194"/>
          <p:cNvSpPr txBox="1"/>
          <p:nvPr/>
        </p:nvSpPr>
        <p:spPr>
          <a:xfrm>
            <a:off x="7113000" y="1621150"/>
            <a:ext cx="3934500" cy="2440800"/>
          </a:xfrm>
          <a:prstGeom prst="rect">
            <a:avLst/>
          </a:prstGeom>
          <a:noFill/>
          <a:ln>
            <a:noFill/>
          </a:ln>
        </p:spPr>
        <p:txBody>
          <a:bodyPr anchorCtr="0" anchor="t" bIns="91425" lIns="91425" rIns="91425" wrap="square" tIns="91425">
            <a:noAutofit/>
          </a:bodyPr>
          <a:lstStyle/>
          <a:p>
            <a:pPr lvl="0">
              <a:spcBef>
                <a:spcPts val="0"/>
              </a:spcBef>
              <a:buNone/>
            </a:pPr>
            <a:r>
              <a:rPr b="1" lang="pt-BR" sz="2000">
                <a:solidFill>
                  <a:schemeClr val="lt1"/>
                </a:solidFill>
                <a:latin typeface="Century Gothic"/>
                <a:ea typeface="Century Gothic"/>
                <a:cs typeface="Century Gothic"/>
                <a:sym typeface="Century Gothic"/>
              </a:rPr>
              <a:t>The whole website is built on grid in order to be responsive and to make the job easier for everyone.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nvSpPr>
        <p:spPr>
          <a:xfrm>
            <a:off x="7759650" y="1861300"/>
            <a:ext cx="3934500" cy="2440800"/>
          </a:xfrm>
          <a:prstGeom prst="rect">
            <a:avLst/>
          </a:prstGeom>
          <a:noFill/>
          <a:ln>
            <a:noFill/>
          </a:ln>
        </p:spPr>
        <p:txBody>
          <a:bodyPr anchorCtr="0" anchor="t" bIns="91425" lIns="91425" rIns="91425" wrap="square" tIns="91425">
            <a:noAutofit/>
          </a:bodyPr>
          <a:lstStyle/>
          <a:p>
            <a:pPr lvl="0" rtl="0">
              <a:spcBef>
                <a:spcPts val="0"/>
              </a:spcBef>
              <a:buNone/>
            </a:pPr>
            <a:r>
              <a:rPr b="1" lang="pt-BR" sz="2000">
                <a:solidFill>
                  <a:schemeClr val="lt1"/>
                </a:solidFill>
                <a:latin typeface="Century Gothic"/>
                <a:ea typeface="Century Gothic"/>
                <a:cs typeface="Century Gothic"/>
                <a:sym typeface="Century Gothic"/>
              </a:rPr>
              <a:t>In the end I realised that I didn’t use any Js and I tried to make something different. This is the CSS for the glowing cursor. </a:t>
            </a:r>
          </a:p>
        </p:txBody>
      </p:sp>
      <p:pic>
        <p:nvPicPr>
          <p:cNvPr id="200" name="Shape 200"/>
          <p:cNvPicPr preferRelativeResize="0"/>
          <p:nvPr/>
        </p:nvPicPr>
        <p:blipFill>
          <a:blip r:embed="rId3">
            <a:alphaModFix/>
          </a:blip>
          <a:stretch>
            <a:fillRect/>
          </a:stretch>
        </p:blipFill>
        <p:spPr>
          <a:xfrm>
            <a:off x="97725" y="1090475"/>
            <a:ext cx="7220824" cy="398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Íon">
  <a:themeElements>
    <a:clrScheme name="Í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